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Poppins Light"/>
      <p:regular r:id="rId21"/>
    </p:embeddedFont>
    <p:embeddedFont>
      <p:font typeface="Poppins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  <p:embeddedFont>
      <p:font typeface="Roboto Light"/>
      <p:regular r:id="rId25"/>
    </p:embeddedFont>
    <p:embeddedFont>
      <p:font typeface="Roboto Light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image" Target="../media/image-11-6.png"/><Relationship Id="rId7" Type="http://schemas.openxmlformats.org/officeDocument/2006/relationships/image" Target="../media/image-11-7.svg"/><Relationship Id="rId8" Type="http://schemas.openxmlformats.org/officeDocument/2006/relationships/image" Target="../media/image-11-8.png"/><Relationship Id="rId9" Type="http://schemas.openxmlformats.org/officeDocument/2006/relationships/image" Target="../media/image-11-9.svg"/><Relationship Id="rId10" Type="http://schemas.openxmlformats.org/officeDocument/2006/relationships/slideLayout" Target="../slideLayouts/slideLayout12.xml"/><Relationship Id="rId11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299930" y="2864525"/>
            <a:ext cx="10030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💻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Frontend Development Overview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913465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•A Front-End Developer is a professional who designs and builds the visual parts of a website or web application that users interact with directly. They use technologies like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HTML, CSS, JavaScript and React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 create responsive and user-friendly interfaces. Their main goal is to ensure a smooth user experience across all devices and browsers. They work together with designers and back-end developers to make the website fully functional and good-looking.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89515" y="3000613"/>
            <a:ext cx="90513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🎯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Best Practices &amp; Optimization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174331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1133951" y="4049554"/>
            <a:ext cx="60394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Write clean, maintainable, and readable code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6884" y="4174331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8" name="Text 5"/>
          <p:cNvSpPr/>
          <p:nvPr/>
        </p:nvSpPr>
        <p:spPr>
          <a:xfrm>
            <a:off x="7797046" y="4049554"/>
            <a:ext cx="60395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Focus on accessibility and inclusive design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499086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1133951" y="4866084"/>
            <a:ext cx="60394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Optimize performance and loading speeds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56884" y="499086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12" name="Text 9"/>
          <p:cNvSpPr/>
          <p:nvPr/>
        </p:nvSpPr>
        <p:spPr>
          <a:xfrm>
            <a:off x="7797046" y="4866084"/>
            <a:ext cx="60395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Create SEO-friendly structure and content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78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7815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16492" y="609600"/>
            <a:ext cx="5997416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🚀</a:t>
            </a:r>
            <a:pPr algn="ctr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 Future of Frontend</a:t>
            </a:r>
            <a:endParaRPr lang="en-US" sz="4350" dirty="0"/>
          </a:p>
        </p:txBody>
      </p:sp>
      <p:sp>
        <p:nvSpPr>
          <p:cNvPr id="5" name="Shape 2"/>
          <p:cNvSpPr/>
          <p:nvPr/>
        </p:nvSpPr>
        <p:spPr>
          <a:xfrm>
            <a:off x="775930" y="1642467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989" y="2141220"/>
            <a:ext cx="332542" cy="3325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4402" y="1864162"/>
            <a:ext cx="119700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Frontend development requires continuous learning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75930" y="3194328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989" y="3693081"/>
            <a:ext cx="332542" cy="3325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4402" y="3416022"/>
            <a:ext cx="119700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Emerging trends: AI integration, Web3, and PWAs</a:t>
            </a:r>
            <a:endParaRPr lang="en-US" sz="1700" dirty="0"/>
          </a:p>
        </p:txBody>
      </p:sp>
      <p:sp>
        <p:nvSpPr>
          <p:cNvPr id="11" name="Shape 6"/>
          <p:cNvSpPr/>
          <p:nvPr/>
        </p:nvSpPr>
        <p:spPr>
          <a:xfrm>
            <a:off x="775930" y="4746188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989" y="5244941"/>
            <a:ext cx="332542" cy="3325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4402" y="4967883"/>
            <a:ext cx="119700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Stay updated with new frameworks and technologies</a:t>
            </a:r>
            <a:endParaRPr lang="en-US" sz="1700" dirty="0"/>
          </a:p>
        </p:txBody>
      </p:sp>
      <p:sp>
        <p:nvSpPr>
          <p:cNvPr id="14" name="Shape 8"/>
          <p:cNvSpPr/>
          <p:nvPr/>
        </p:nvSpPr>
        <p:spPr>
          <a:xfrm>
            <a:off x="775930" y="6298049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989" y="6796802"/>
            <a:ext cx="332542" cy="3325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84402" y="6519743"/>
            <a:ext cx="119700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amazing website and user experiences 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79846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Thank you for your time and attention.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8289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Self Introduction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18778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Hello, my name Sujan Ansari , and I’m based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Nadiad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4959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 have completed my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Bachelor of Computer Applications (BCA)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and I am currently pursuing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Frontend Development training at TOPS Technologies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47686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 am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passionate and detail-oriented Frontend Developer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with a strong foundation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HTML, CSS, and JavaScript, React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 I have hands-on experience building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responsive, user-friendly web applications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and I’m comfortable working with version control tools like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and deploying applications through platforms like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Vercel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207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📂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Projects: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438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🛒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E-commerce Website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– User-focused, responsive design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0568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🔥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Portfolio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– Created to showcase my skills, projects, and contact details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6748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🌱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 am constantly working to sharpen my skills and stay updated with the latest web technologies, with a strong focus on writing clean, scalable code and delivering quality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725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409825" y="3315295"/>
            <a:ext cx="9810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🌐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What is Frontend Development?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3642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Frontend  is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part of a website or web application that users see and interact with directly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8" name="Text 5"/>
          <p:cNvSpPr/>
          <p:nvPr/>
        </p:nvSpPr>
        <p:spPr>
          <a:xfrm>
            <a:off x="1133951" y="4982289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Client-side development of web applications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35893" y="510706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5576054" y="4982289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user interface and user experience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77995" y="510706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12" name="Text 9"/>
          <p:cNvSpPr/>
          <p:nvPr/>
        </p:nvSpPr>
        <p:spPr>
          <a:xfrm>
            <a:off x="10018157" y="4982289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💻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What users see and interact with in browsers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5649" y="2802136"/>
            <a:ext cx="11859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🧩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Core Languages: HTML, CSS, JavaScript 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385107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70154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HTML: Defines structure and content of webpages /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38510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5893" y="470154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CSS: Styles and designs the visual appearance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995" y="3851077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677995" y="470154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JavaScript: Adds interactivity and dynamic behavior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87998" y="2539365"/>
            <a:ext cx="6654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🧱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HTML – The Structure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588306"/>
            <a:ext cx="4196358" cy="2101929"/>
          </a:xfrm>
          <a:prstGeom prst="roundRect">
            <a:avLst>
              <a:gd name="adj" fmla="val 453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028224" y="382274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4009787"/>
            <a:ext cx="306110" cy="3061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8224" y="472999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Defines webpage layout and content foundation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3588306"/>
            <a:ext cx="4196358" cy="2101929"/>
          </a:xfrm>
          <a:prstGeom prst="roundRect">
            <a:avLst>
              <a:gd name="adj" fmla="val 453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51396" y="382274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400978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1396" y="472999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Creates elements like headings, paragraphs, and links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640133" y="3588306"/>
            <a:ext cx="4196358" cy="2101929"/>
          </a:xfrm>
          <a:prstGeom prst="roundRect">
            <a:avLst>
              <a:gd name="adj" fmla="val 453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9"/>
          <p:cNvSpPr/>
          <p:nvPr/>
        </p:nvSpPr>
        <p:spPr>
          <a:xfrm>
            <a:off x="9874568" y="382274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1734" y="4009787"/>
            <a:ext cx="306110" cy="30611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874568" y="472999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skeleton that holds everything together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79846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🎨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CSS – The Style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00" y="4287679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27636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Adds colors, fonts, and visual design elements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0903" y="4287679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73008" y="427636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Makes webpages responsive and visually attractive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3006" y="4287679"/>
            <a:ext cx="340162" cy="3401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415111" y="427636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Controls layout, spacing, and animations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781663" y="3190518"/>
            <a:ext cx="7066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⚡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JavaScript – The Brain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2394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60" y="4324469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3131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Adds interactivity and dynamic functionality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42394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0963" y="4324469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43131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Handles user events, animations, and DOM manipulation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9677995" y="42394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3065" y="4324469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415111" y="43131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Makes websites come alive with logic and behavior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9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1602" y="1316593"/>
            <a:ext cx="99471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🧰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Frontend Frameworks &amp; Libraries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236553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2159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React: Component-based UI library by Facebook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0325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48829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Angular: Full-featured framework by Google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5699522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3790" y="65499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Vue.js: Progressive framework for building UIs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213259" y="2150150"/>
            <a:ext cx="8203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🧠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Frontend Tools &amp; Workflow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99090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04955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VS Code: Popular code editor with extensions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19909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404955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GitHub: Version control and collaboration platform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86608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3790" y="571654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npm: Package manager for JavaScript libraries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866084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56884" y="571654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Chrome DevTools: Browser debugging and optimization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2025-11-12T07:03:17Z</dcterms:created>
  <dcterms:modified xsi:type="dcterms:W3CDTF">2025-11-12T07:03:17Z</dcterms:modified>
</cp:coreProperties>
</file>